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B05D-1075-47BB-AA75-AB0EB42DFC28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1809-8C61-4AC2-AEB0-99232CECE2E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B05D-1075-47BB-AA75-AB0EB42DFC28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1809-8C61-4AC2-AEB0-99232CECE2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B05D-1075-47BB-AA75-AB0EB42DFC28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1809-8C61-4AC2-AEB0-99232CECE2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B05D-1075-47BB-AA75-AB0EB42DFC28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1809-8C61-4AC2-AEB0-99232CECE2E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B05D-1075-47BB-AA75-AB0EB42DFC28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1809-8C61-4AC2-AEB0-99232CECE2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B05D-1075-47BB-AA75-AB0EB42DFC28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1809-8C61-4AC2-AEB0-99232CECE2E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B05D-1075-47BB-AA75-AB0EB42DFC28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1809-8C61-4AC2-AEB0-99232CECE2E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B05D-1075-47BB-AA75-AB0EB42DFC28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1809-8C61-4AC2-AEB0-99232CECE2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B05D-1075-47BB-AA75-AB0EB42DFC28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1809-8C61-4AC2-AEB0-99232CECE2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B05D-1075-47BB-AA75-AB0EB42DFC28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1809-8C61-4AC2-AEB0-99232CECE2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FB05D-1075-47BB-AA75-AB0EB42DFC28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1809-8C61-4AC2-AEB0-99232CECE2E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BFB05D-1075-47BB-AA75-AB0EB42DFC28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221809-8C61-4AC2-AEB0-99232CECE2E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404664"/>
            <a:ext cx="8928992" cy="612068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 like to play                      in                      weather.   </a:t>
            </a:r>
          </a:p>
          <a:p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Summer                           will be … .</a:t>
            </a:r>
          </a:p>
          <a:p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When it’s                       I can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Картинки по запросу солнечная пог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396" y="215492"/>
            <a:ext cx="1886559" cy="1413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ртинки по запросу ghznr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640"/>
            <a:ext cx="2160240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68342" y="1535358"/>
            <a:ext cx="25907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Hide-and-seek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6289" y="1622459"/>
            <a:ext cx="11657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sunny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0" name="Picture 6" descr="Картинки по запросу каникул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798" y="2032771"/>
            <a:ext cx="2334300" cy="1301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76875" y="3350909"/>
            <a:ext cx="17572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holidays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6289" y="2967333"/>
            <a:ext cx="20553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Next year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2" name="Picture 8" descr="Картинки по запросу ветрен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24" y="3820228"/>
            <a:ext cx="2173374" cy="15815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ртинки по запросу запускать воздушного зме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279" y="3584138"/>
            <a:ext cx="2655078" cy="1823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40724" y="5410451"/>
            <a:ext cx="14718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windy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50416" y="5407991"/>
            <a:ext cx="22012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Fly a kite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450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377281"/>
            <a:ext cx="8568952" cy="6480719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What is the                          like in summer?</a:t>
            </a:r>
          </a:p>
          <a:p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It’s                       ,                        and</a:t>
            </a:r>
          </a:p>
          <a:p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We will                         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завтра.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Картинки по запросу gjujl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0648"/>
            <a:ext cx="2306663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1412776"/>
            <a:ext cx="17780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weather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2" name="Picture 4" descr="Картинки по запросу жаркая погод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2245402" cy="16670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дождливая погод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452" y="2032009"/>
            <a:ext cx="2423343" cy="1616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479" y="1997551"/>
            <a:ext cx="2820128" cy="1586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14903" y="3583873"/>
            <a:ext cx="9028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hot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48543" y="3650841"/>
            <a:ext cx="12698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rainy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04248" y="3583872"/>
            <a:ext cx="13869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warm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8" name="Picture 10" descr="Похожее изображе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968" y="4297172"/>
            <a:ext cx="3082463" cy="20560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91093" y="6211669"/>
            <a:ext cx="30684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Have a picnic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5553946"/>
            <a:ext cx="23054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tomorrow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84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640960" cy="6480719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In winter it’s                           and                         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and </a:t>
            </a:r>
          </a:p>
          <a:p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 can                    ,                               and</a:t>
            </a:r>
          </a:p>
          <a:p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Картинки по запросу снежн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352" y="0"/>
            <a:ext cx="2710693" cy="1772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холодн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4132"/>
            <a:ext cx="2368994" cy="1628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лепить снегови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1919096" cy="2302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ртинки по запросу играть в снеж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83" y="2101517"/>
            <a:ext cx="2857500" cy="2171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Картинки по запросу кататься на санках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37112"/>
            <a:ext cx="2906257" cy="1870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01703" y="1634897"/>
            <a:ext cx="15263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snowy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53880" y="1637359"/>
            <a:ext cx="10855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cold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144724"/>
            <a:ext cx="34195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Make a snowman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4161041"/>
            <a:ext cx="29578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Play snowballs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95123" y="6211669"/>
            <a:ext cx="21403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toboggan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179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80919" cy="6192688"/>
          </a:xfrm>
        </p:spPr>
        <p:txBody>
          <a:bodyPr/>
          <a:lstStyle/>
          <a:p>
            <a:pPr algn="ctr"/>
            <a:r>
              <a:rPr lang="en-US" sz="4000" dirty="0" smtClean="0"/>
              <a:t>What is it?</a:t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What can I do?</a:t>
            </a:r>
            <a:endParaRPr lang="ru-RU" sz="4000" dirty="0"/>
          </a:p>
        </p:txBody>
      </p:sp>
      <p:pic>
        <p:nvPicPr>
          <p:cNvPr id="4098" name="Picture 2" descr="Картинки по запросу дожд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26" y="908720"/>
            <a:ext cx="3394070" cy="2319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cyt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08720"/>
            <a:ext cx="3619500" cy="2381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80855" y="3216610"/>
            <a:ext cx="11160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rain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3205218"/>
            <a:ext cx="14013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snow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102" name="Picture 6" descr="Картинки по запросу нырят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82" y="4701747"/>
            <a:ext cx="3217773" cy="2137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40892" y="5517232"/>
            <a:ext cx="12009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dive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531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53</TotalTime>
  <Words>72</Words>
  <Application>Microsoft Office PowerPoint</Application>
  <PresentationFormat>Экран (4:3)</PresentationFormat>
  <Paragraphs>44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Презентация PowerPoint</vt:lpstr>
      <vt:lpstr>Презентация PowerPoint</vt:lpstr>
      <vt:lpstr>Презентация PowerPoint</vt:lpstr>
      <vt:lpstr>What is it?      What can I do?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Аsus</dc:creator>
  <cp:lastModifiedBy>Аsus</cp:lastModifiedBy>
  <cp:revision>6</cp:revision>
  <dcterms:created xsi:type="dcterms:W3CDTF">2017-08-28T05:16:32Z</dcterms:created>
  <dcterms:modified xsi:type="dcterms:W3CDTF">2017-08-28T06:10:12Z</dcterms:modified>
</cp:coreProperties>
</file>